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269A9D-B5BA-4268-8099-D770FEB1C907}" v="46" dt="2022-12-05T16:31:31.9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88" d="100"/>
          <a:sy n="88" d="100"/>
        </p:scale>
        <p:origin x="210" y="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 V Sai Krishna Pareedula" userId="78e91fa9-63e0-4ea7-b4a0-dd9749154a21" providerId="ADAL" clId="{FC269A9D-B5BA-4268-8099-D770FEB1C907}"/>
    <pc:docChg chg="undo custSel addSld delSld modSld sldOrd">
      <pc:chgData name="H V Sai Krishna Pareedula" userId="78e91fa9-63e0-4ea7-b4a0-dd9749154a21" providerId="ADAL" clId="{FC269A9D-B5BA-4268-8099-D770FEB1C907}" dt="2022-12-05T16:31:31.921" v="683"/>
      <pc:docMkLst>
        <pc:docMk/>
      </pc:docMkLst>
      <pc:sldChg chg="modSp mod modAnim">
        <pc:chgData name="H V Sai Krishna Pareedula" userId="78e91fa9-63e0-4ea7-b4a0-dd9749154a21" providerId="ADAL" clId="{FC269A9D-B5BA-4268-8099-D770FEB1C907}" dt="2022-12-05T16:28:32.988" v="650"/>
        <pc:sldMkLst>
          <pc:docMk/>
          <pc:sldMk cId="4000006779" sldId="256"/>
        </pc:sldMkLst>
        <pc:graphicFrameChg chg="modGraphic">
          <ac:chgData name="H V Sai Krishna Pareedula" userId="78e91fa9-63e0-4ea7-b4a0-dd9749154a21" providerId="ADAL" clId="{FC269A9D-B5BA-4268-8099-D770FEB1C907}" dt="2022-12-05T16:27:47.513" v="641" actId="20577"/>
          <ac:graphicFrameMkLst>
            <pc:docMk/>
            <pc:sldMk cId="4000006779" sldId="256"/>
            <ac:graphicFrameMk id="11" creationId="{2A8644E4-9E1B-0E1E-7384-BA06808789EA}"/>
          </ac:graphicFrameMkLst>
        </pc:graphicFrameChg>
        <pc:picChg chg="mod">
          <ac:chgData name="H V Sai Krishna Pareedula" userId="78e91fa9-63e0-4ea7-b4a0-dd9749154a21" providerId="ADAL" clId="{FC269A9D-B5BA-4268-8099-D770FEB1C907}" dt="2022-12-05T16:28:05.763" v="642" actId="1076"/>
          <ac:picMkLst>
            <pc:docMk/>
            <pc:sldMk cId="4000006779" sldId="256"/>
            <ac:picMk id="5" creationId="{6819E2ED-CA7D-A1D1-AC9F-631F9C749FFB}"/>
          </ac:picMkLst>
        </pc:picChg>
      </pc:sldChg>
      <pc:sldChg chg="modAnim">
        <pc:chgData name="H V Sai Krishna Pareedula" userId="78e91fa9-63e0-4ea7-b4a0-dd9749154a21" providerId="ADAL" clId="{FC269A9D-B5BA-4268-8099-D770FEB1C907}" dt="2022-12-05T16:28:52.542" v="653"/>
        <pc:sldMkLst>
          <pc:docMk/>
          <pc:sldMk cId="1153369083" sldId="257"/>
        </pc:sldMkLst>
      </pc:sldChg>
      <pc:sldChg chg="modAnim">
        <pc:chgData name="H V Sai Krishna Pareedula" userId="78e91fa9-63e0-4ea7-b4a0-dd9749154a21" providerId="ADAL" clId="{FC269A9D-B5BA-4268-8099-D770FEB1C907}" dt="2022-12-05T16:31:31.921" v="683"/>
        <pc:sldMkLst>
          <pc:docMk/>
          <pc:sldMk cId="2561645897" sldId="258"/>
        </pc:sldMkLst>
      </pc:sldChg>
      <pc:sldChg chg="addSp delSp modSp mod setBg modAnim setClrOvrMap">
        <pc:chgData name="H V Sai Krishna Pareedula" userId="78e91fa9-63e0-4ea7-b4a0-dd9749154a21" providerId="ADAL" clId="{FC269A9D-B5BA-4268-8099-D770FEB1C907}" dt="2022-12-05T16:29:25.201" v="663"/>
        <pc:sldMkLst>
          <pc:docMk/>
          <pc:sldMk cId="1089076782" sldId="259"/>
        </pc:sldMkLst>
        <pc:spChg chg="mod">
          <ac:chgData name="H V Sai Krishna Pareedula" userId="78e91fa9-63e0-4ea7-b4a0-dd9749154a21" providerId="ADAL" clId="{FC269A9D-B5BA-4268-8099-D770FEB1C907}" dt="2022-12-05T15:54:56.304" v="185" actId="26606"/>
          <ac:spMkLst>
            <pc:docMk/>
            <pc:sldMk cId="1089076782" sldId="259"/>
            <ac:spMk id="2" creationId="{2F937A8D-2C5F-725E-1436-38A8CB8F791D}"/>
          </ac:spMkLst>
        </pc:spChg>
        <pc:spChg chg="mod">
          <ac:chgData name="H V Sai Krishna Pareedula" userId="78e91fa9-63e0-4ea7-b4a0-dd9749154a21" providerId="ADAL" clId="{FC269A9D-B5BA-4268-8099-D770FEB1C907}" dt="2022-12-05T15:54:56.304" v="185" actId="26606"/>
          <ac:spMkLst>
            <pc:docMk/>
            <pc:sldMk cId="1089076782" sldId="259"/>
            <ac:spMk id="6" creationId="{9449539C-C3DB-5F7B-4DCE-9ABD114386E8}"/>
          </ac:spMkLst>
        </pc:spChg>
        <pc:spChg chg="add del">
          <ac:chgData name="H V Sai Krishna Pareedula" userId="78e91fa9-63e0-4ea7-b4a0-dd9749154a21" providerId="ADAL" clId="{FC269A9D-B5BA-4268-8099-D770FEB1C907}" dt="2022-12-05T15:54:54.081" v="183" actId="26606"/>
          <ac:spMkLst>
            <pc:docMk/>
            <pc:sldMk cId="1089076782" sldId="259"/>
            <ac:spMk id="74" creationId="{6697F791-5FFA-4164-899F-EB52EA72B024}"/>
          </ac:spMkLst>
        </pc:spChg>
        <pc:spChg chg="add del">
          <ac:chgData name="H V Sai Krishna Pareedula" userId="78e91fa9-63e0-4ea7-b4a0-dd9749154a21" providerId="ADAL" clId="{FC269A9D-B5BA-4268-8099-D770FEB1C907}" dt="2022-12-05T15:54:54.081" v="183" actId="26606"/>
          <ac:spMkLst>
            <pc:docMk/>
            <pc:sldMk cId="1089076782" sldId="259"/>
            <ac:spMk id="78" creationId="{B773AB25-A422-41AA-9737-5E04C1966DE1}"/>
          </ac:spMkLst>
        </pc:spChg>
        <pc:grpChg chg="add del">
          <ac:chgData name="H V Sai Krishna Pareedula" userId="78e91fa9-63e0-4ea7-b4a0-dd9749154a21" providerId="ADAL" clId="{FC269A9D-B5BA-4268-8099-D770FEB1C907}" dt="2022-12-05T15:54:56.304" v="185" actId="26606"/>
          <ac:grpSpMkLst>
            <pc:docMk/>
            <pc:sldMk cId="1089076782" sldId="259"/>
            <ac:grpSpMk id="11" creationId="{8E1DDAD8-1D10-4640-A034-BE90015E37B6}"/>
          </ac:grpSpMkLst>
        </pc:grpChg>
        <pc:grpChg chg="add del">
          <ac:chgData name="H V Sai Krishna Pareedula" userId="78e91fa9-63e0-4ea7-b4a0-dd9749154a21" providerId="ADAL" clId="{FC269A9D-B5BA-4268-8099-D770FEB1C907}" dt="2022-12-05T15:54:56.304" v="185" actId="26606"/>
          <ac:grpSpMkLst>
            <pc:docMk/>
            <pc:sldMk cId="1089076782" sldId="259"/>
            <ac:grpSpMk id="15" creationId="{FD642FB6-2808-4BC5-AE0B-7302C24B78A5}"/>
          </ac:grpSpMkLst>
        </pc:grpChg>
        <pc:grpChg chg="add del">
          <ac:chgData name="H V Sai Krishna Pareedula" userId="78e91fa9-63e0-4ea7-b4a0-dd9749154a21" providerId="ADAL" clId="{FC269A9D-B5BA-4268-8099-D770FEB1C907}" dt="2022-12-05T15:54:54.081" v="183" actId="26606"/>
          <ac:grpSpMkLst>
            <pc:docMk/>
            <pc:sldMk cId="1089076782" sldId="259"/>
            <ac:grpSpMk id="82" creationId="{6AD0D387-1584-4477-B5F8-52B50D4F2205}"/>
          </ac:grpSpMkLst>
        </pc:grpChg>
        <pc:picChg chg="mod ord">
          <ac:chgData name="H V Sai Krishna Pareedula" userId="78e91fa9-63e0-4ea7-b4a0-dd9749154a21" providerId="ADAL" clId="{FC269A9D-B5BA-4268-8099-D770FEB1C907}" dt="2022-12-05T16:28:55.513" v="654" actId="1076"/>
          <ac:picMkLst>
            <pc:docMk/>
            <pc:sldMk cId="1089076782" sldId="259"/>
            <ac:picMk id="5" creationId="{491ECCE8-AE94-2869-6FD7-5421680B3895}"/>
          </ac:picMkLst>
        </pc:picChg>
        <pc:picChg chg="add del">
          <ac:chgData name="H V Sai Krishna Pareedula" userId="78e91fa9-63e0-4ea7-b4a0-dd9749154a21" providerId="ADAL" clId="{FC269A9D-B5BA-4268-8099-D770FEB1C907}" dt="2022-12-05T15:54:54.081" v="183" actId="26606"/>
          <ac:picMkLst>
            <pc:docMk/>
            <pc:sldMk cId="1089076782" sldId="259"/>
            <ac:picMk id="76" creationId="{4E28A1A9-FB81-4816-AAEA-C3B430946951}"/>
          </ac:picMkLst>
        </pc:picChg>
        <pc:picChg chg="add del">
          <ac:chgData name="H V Sai Krishna Pareedula" userId="78e91fa9-63e0-4ea7-b4a0-dd9749154a21" providerId="ADAL" clId="{FC269A9D-B5BA-4268-8099-D770FEB1C907}" dt="2022-12-05T15:54:54.081" v="183" actId="26606"/>
          <ac:picMkLst>
            <pc:docMk/>
            <pc:sldMk cId="1089076782" sldId="259"/>
            <ac:picMk id="80" creationId="{AF0552B8-DE8C-40DF-B29F-1728E6A10619}"/>
          </ac:picMkLst>
        </pc:picChg>
      </pc:sldChg>
      <pc:sldChg chg="modSp new del mod">
        <pc:chgData name="H V Sai Krishna Pareedula" userId="78e91fa9-63e0-4ea7-b4a0-dd9749154a21" providerId="ADAL" clId="{FC269A9D-B5BA-4268-8099-D770FEB1C907}" dt="2022-12-05T15:49:51.865" v="46" actId="47"/>
        <pc:sldMkLst>
          <pc:docMk/>
          <pc:sldMk cId="1649640359" sldId="260"/>
        </pc:sldMkLst>
        <pc:spChg chg="mod">
          <ac:chgData name="H V Sai Krishna Pareedula" userId="78e91fa9-63e0-4ea7-b4a0-dd9749154a21" providerId="ADAL" clId="{FC269A9D-B5BA-4268-8099-D770FEB1C907}" dt="2022-12-05T15:49:07.153" v="45" actId="1076"/>
          <ac:spMkLst>
            <pc:docMk/>
            <pc:sldMk cId="1649640359" sldId="260"/>
            <ac:spMk id="2" creationId="{DF797A35-E789-1316-8028-C62CC13624C9}"/>
          </ac:spMkLst>
        </pc:spChg>
      </pc:sldChg>
      <pc:sldChg chg="addSp delSp modSp new mod setBg modAnim">
        <pc:chgData name="H V Sai Krishna Pareedula" userId="78e91fa9-63e0-4ea7-b4a0-dd9749154a21" providerId="ADAL" clId="{FC269A9D-B5BA-4268-8099-D770FEB1C907}" dt="2022-12-05T16:30:12.456" v="674"/>
        <pc:sldMkLst>
          <pc:docMk/>
          <pc:sldMk cId="1865533182" sldId="260"/>
        </pc:sldMkLst>
        <pc:spChg chg="mod">
          <ac:chgData name="H V Sai Krishna Pareedula" userId="78e91fa9-63e0-4ea7-b4a0-dd9749154a21" providerId="ADAL" clId="{FC269A9D-B5BA-4268-8099-D770FEB1C907}" dt="2022-12-05T15:54:04.849" v="172" actId="26606"/>
          <ac:spMkLst>
            <pc:docMk/>
            <pc:sldMk cId="1865533182" sldId="260"/>
            <ac:spMk id="2" creationId="{C2698AD6-18EF-FACB-60F1-64B4EE9B7540}"/>
          </ac:spMkLst>
        </pc:spChg>
        <pc:spChg chg="del mod">
          <ac:chgData name="H V Sai Krishna Pareedula" userId="78e91fa9-63e0-4ea7-b4a0-dd9749154a21" providerId="ADAL" clId="{FC269A9D-B5BA-4268-8099-D770FEB1C907}" dt="2022-12-05T15:51:02.425" v="61" actId="931"/>
          <ac:spMkLst>
            <pc:docMk/>
            <pc:sldMk cId="1865533182" sldId="260"/>
            <ac:spMk id="3" creationId="{6D258339-7C43-44F6-771A-277307D7D6DD}"/>
          </ac:spMkLst>
        </pc:spChg>
        <pc:spChg chg="add mod">
          <ac:chgData name="H V Sai Krishna Pareedula" userId="78e91fa9-63e0-4ea7-b4a0-dd9749154a21" providerId="ADAL" clId="{FC269A9D-B5BA-4268-8099-D770FEB1C907}" dt="2022-12-05T15:56:29.694" v="322" actId="20577"/>
          <ac:spMkLst>
            <pc:docMk/>
            <pc:sldMk cId="1865533182" sldId="260"/>
            <ac:spMk id="13" creationId="{CD19B48E-F289-C0D8-8729-1F746ED5EF92}"/>
          </ac:spMkLst>
        </pc:spChg>
        <pc:spChg chg="add">
          <ac:chgData name="H V Sai Krishna Pareedula" userId="78e91fa9-63e0-4ea7-b4a0-dd9749154a21" providerId="ADAL" clId="{FC269A9D-B5BA-4268-8099-D770FEB1C907}" dt="2022-12-05T15:54:04.849" v="172" actId="26606"/>
          <ac:spMkLst>
            <pc:docMk/>
            <pc:sldMk cId="1865533182" sldId="260"/>
            <ac:spMk id="14" creationId="{F30A76D5-D2C2-49EE-9318-901F395085AB}"/>
          </ac:spMkLst>
        </pc:spChg>
        <pc:spChg chg="add del">
          <ac:chgData name="H V Sai Krishna Pareedula" userId="78e91fa9-63e0-4ea7-b4a0-dd9749154a21" providerId="ADAL" clId="{FC269A9D-B5BA-4268-8099-D770FEB1C907}" dt="2022-12-05T15:54:00.722" v="169" actId="26606"/>
          <ac:spMkLst>
            <pc:docMk/>
            <pc:sldMk cId="1865533182" sldId="260"/>
            <ac:spMk id="15" creationId="{CD19B48E-F289-C0D8-8729-1F746ED5EF92}"/>
          </ac:spMkLst>
        </pc:spChg>
        <pc:spChg chg="add">
          <ac:chgData name="H V Sai Krishna Pareedula" userId="78e91fa9-63e0-4ea7-b4a0-dd9749154a21" providerId="ADAL" clId="{FC269A9D-B5BA-4268-8099-D770FEB1C907}" dt="2022-12-05T15:54:04.849" v="172" actId="26606"/>
          <ac:spMkLst>
            <pc:docMk/>
            <pc:sldMk cId="1865533182" sldId="260"/>
            <ac:spMk id="16" creationId="{8D3D1BB4-141F-47BF-8854-E25124A467D4}"/>
          </ac:spMkLst>
        </pc:spChg>
        <pc:spChg chg="add">
          <ac:chgData name="H V Sai Krishna Pareedula" userId="78e91fa9-63e0-4ea7-b4a0-dd9749154a21" providerId="ADAL" clId="{FC269A9D-B5BA-4268-8099-D770FEB1C907}" dt="2022-12-05T15:54:04.849" v="172" actId="26606"/>
          <ac:spMkLst>
            <pc:docMk/>
            <pc:sldMk cId="1865533182" sldId="260"/>
            <ac:spMk id="17" creationId="{FC2226AF-C533-4D07-8B21-C9D8BF14D64E}"/>
          </ac:spMkLst>
        </pc:spChg>
        <pc:spChg chg="add del">
          <ac:chgData name="H V Sai Krishna Pareedula" userId="78e91fa9-63e0-4ea7-b4a0-dd9749154a21" providerId="ADAL" clId="{FC269A9D-B5BA-4268-8099-D770FEB1C907}" dt="2022-12-05T15:54:00.722" v="169" actId="26606"/>
          <ac:spMkLst>
            <pc:docMk/>
            <pc:sldMk cId="1865533182" sldId="260"/>
            <ac:spMk id="18" creationId="{F30A76D5-D2C2-49EE-9318-901F395085AB}"/>
          </ac:spMkLst>
        </pc:spChg>
        <pc:spChg chg="add del">
          <ac:chgData name="H V Sai Krishna Pareedula" userId="78e91fa9-63e0-4ea7-b4a0-dd9749154a21" providerId="ADAL" clId="{FC269A9D-B5BA-4268-8099-D770FEB1C907}" dt="2022-12-05T15:54:00.722" v="169" actId="26606"/>
          <ac:spMkLst>
            <pc:docMk/>
            <pc:sldMk cId="1865533182" sldId="260"/>
            <ac:spMk id="20" creationId="{8D3D1BB4-141F-47BF-8854-E25124A467D4}"/>
          </ac:spMkLst>
        </pc:spChg>
        <pc:spChg chg="add del">
          <ac:chgData name="H V Sai Krishna Pareedula" userId="78e91fa9-63e0-4ea7-b4a0-dd9749154a21" providerId="ADAL" clId="{FC269A9D-B5BA-4268-8099-D770FEB1C907}" dt="2022-12-05T15:54:00.722" v="169" actId="26606"/>
          <ac:spMkLst>
            <pc:docMk/>
            <pc:sldMk cId="1865533182" sldId="260"/>
            <ac:spMk id="22" creationId="{FC2226AF-C533-4D07-8B21-C9D8BF14D64E}"/>
          </ac:spMkLst>
        </pc:spChg>
        <pc:spChg chg="add del">
          <ac:chgData name="H V Sai Krishna Pareedula" userId="78e91fa9-63e0-4ea7-b4a0-dd9749154a21" providerId="ADAL" clId="{FC269A9D-B5BA-4268-8099-D770FEB1C907}" dt="2022-12-05T15:54:02.971" v="171" actId="26606"/>
          <ac:spMkLst>
            <pc:docMk/>
            <pc:sldMk cId="1865533182" sldId="260"/>
            <ac:spMk id="83" creationId="{380A0430-1446-4DC5-C75F-4F97D8F1F229}"/>
          </ac:spMkLst>
        </pc:spChg>
        <pc:grpChg chg="add del">
          <ac:chgData name="H V Sai Krishna Pareedula" userId="78e91fa9-63e0-4ea7-b4a0-dd9749154a21" providerId="ADAL" clId="{FC269A9D-B5BA-4268-8099-D770FEB1C907}" dt="2022-12-05T15:54:02.971" v="171" actId="26606"/>
          <ac:grpSpMkLst>
            <pc:docMk/>
            <pc:sldMk cId="1865533182" sldId="260"/>
            <ac:grpSpMk id="77" creationId="{710577EC-7EE2-46B1-8DD2-8A9106DDFD05}"/>
          </ac:grpSpMkLst>
        </pc:grpChg>
        <pc:grpChg chg="add del">
          <ac:chgData name="H V Sai Krishna Pareedula" userId="78e91fa9-63e0-4ea7-b4a0-dd9749154a21" providerId="ADAL" clId="{FC269A9D-B5BA-4268-8099-D770FEB1C907}" dt="2022-12-05T15:54:02.971" v="171" actId="26606"/>
          <ac:grpSpMkLst>
            <pc:docMk/>
            <pc:sldMk cId="1865533182" sldId="260"/>
            <ac:grpSpMk id="81" creationId="{91296F37-D1F8-424C-A677-B849EA444CCE}"/>
          </ac:grpSpMkLst>
        </pc:grpChg>
        <pc:picChg chg="add mod ord">
          <ac:chgData name="H V Sai Krishna Pareedula" userId="78e91fa9-63e0-4ea7-b4a0-dd9749154a21" providerId="ADAL" clId="{FC269A9D-B5BA-4268-8099-D770FEB1C907}" dt="2022-12-05T15:55:48.036" v="200" actId="14100"/>
          <ac:picMkLst>
            <pc:docMk/>
            <pc:sldMk cId="1865533182" sldId="260"/>
            <ac:picMk id="5" creationId="{70D5821C-8C88-4EBE-4E74-81D07384E7A6}"/>
          </ac:picMkLst>
        </pc:picChg>
        <pc:picChg chg="add mod">
          <ac:chgData name="H V Sai Krishna Pareedula" userId="78e91fa9-63e0-4ea7-b4a0-dd9749154a21" providerId="ADAL" clId="{FC269A9D-B5BA-4268-8099-D770FEB1C907}" dt="2022-12-05T16:29:45.865" v="669" actId="1076"/>
          <ac:picMkLst>
            <pc:docMk/>
            <pc:sldMk cId="1865533182" sldId="260"/>
            <ac:picMk id="7" creationId="{347452F9-0075-ECAE-C257-3DF239B0D130}"/>
          </ac:picMkLst>
        </pc:picChg>
        <pc:picChg chg="add mod">
          <ac:chgData name="H V Sai Krishna Pareedula" userId="78e91fa9-63e0-4ea7-b4a0-dd9749154a21" providerId="ADAL" clId="{FC269A9D-B5BA-4268-8099-D770FEB1C907}" dt="2022-12-05T15:55:35.660" v="197" actId="1076"/>
          <ac:picMkLst>
            <pc:docMk/>
            <pc:sldMk cId="1865533182" sldId="260"/>
            <ac:picMk id="9" creationId="{CE875694-3151-ABF4-5B90-DDA2B7387F21}"/>
          </ac:picMkLst>
        </pc:picChg>
        <pc:picChg chg="add mod">
          <ac:chgData name="H V Sai Krishna Pareedula" userId="78e91fa9-63e0-4ea7-b4a0-dd9749154a21" providerId="ADAL" clId="{FC269A9D-B5BA-4268-8099-D770FEB1C907}" dt="2022-12-05T15:55:09.737" v="188" actId="1076"/>
          <ac:picMkLst>
            <pc:docMk/>
            <pc:sldMk cId="1865533182" sldId="260"/>
            <ac:picMk id="11" creationId="{614EB5AB-06DF-66F4-D586-370F716C4FC9}"/>
          </ac:picMkLst>
        </pc:picChg>
        <pc:cxnChg chg="add del">
          <ac:chgData name="H V Sai Krishna Pareedula" userId="78e91fa9-63e0-4ea7-b4a0-dd9749154a21" providerId="ADAL" clId="{FC269A9D-B5BA-4268-8099-D770FEB1C907}" dt="2022-12-05T15:54:02.971" v="171" actId="26606"/>
          <ac:cxnSpMkLst>
            <pc:docMk/>
            <pc:sldMk cId="1865533182" sldId="260"/>
            <ac:cxnSpMk id="78" creationId="{6EA4E113-0C46-4C0E-8C56-E422CD6B6DBF}"/>
          </ac:cxnSpMkLst>
        </pc:cxnChg>
        <pc:cxnChg chg="add del">
          <ac:chgData name="H V Sai Krishna Pareedula" userId="78e91fa9-63e0-4ea7-b4a0-dd9749154a21" providerId="ADAL" clId="{FC269A9D-B5BA-4268-8099-D770FEB1C907}" dt="2022-12-05T15:54:02.971" v="171" actId="26606"/>
          <ac:cxnSpMkLst>
            <pc:docMk/>
            <pc:sldMk cId="1865533182" sldId="260"/>
            <ac:cxnSpMk id="80" creationId="{BCB99885-A074-4CE1-B132-1863A58BE337}"/>
          </ac:cxnSpMkLst>
        </pc:cxnChg>
        <pc:cxnChg chg="add del">
          <ac:chgData name="H V Sai Krishna Pareedula" userId="78e91fa9-63e0-4ea7-b4a0-dd9749154a21" providerId="ADAL" clId="{FC269A9D-B5BA-4268-8099-D770FEB1C907}" dt="2022-12-05T15:54:02.971" v="171" actId="26606"/>
          <ac:cxnSpMkLst>
            <pc:docMk/>
            <pc:sldMk cId="1865533182" sldId="260"/>
            <ac:cxnSpMk id="82" creationId="{1385F952-01EE-477B-9807-F2C73CCB4832}"/>
          </ac:cxnSpMkLst>
        </pc:cxnChg>
        <pc:cxnChg chg="add del">
          <ac:chgData name="H V Sai Krishna Pareedula" userId="78e91fa9-63e0-4ea7-b4a0-dd9749154a21" providerId="ADAL" clId="{FC269A9D-B5BA-4268-8099-D770FEB1C907}" dt="2022-12-05T15:54:02.971" v="171" actId="26606"/>
          <ac:cxnSpMkLst>
            <pc:docMk/>
            <pc:sldMk cId="1865533182" sldId="260"/>
            <ac:cxnSpMk id="84" creationId="{E1F3B98F-2816-43A1-9B63-04EDBA5231A7}"/>
          </ac:cxnSpMkLst>
        </pc:cxnChg>
      </pc:sldChg>
      <pc:sldChg chg="addSp delSp modSp new mod modAnim">
        <pc:chgData name="H V Sai Krishna Pareedula" userId="78e91fa9-63e0-4ea7-b4a0-dd9749154a21" providerId="ADAL" clId="{FC269A9D-B5BA-4268-8099-D770FEB1C907}" dt="2022-12-05T16:30:43.741" v="679"/>
        <pc:sldMkLst>
          <pc:docMk/>
          <pc:sldMk cId="1682780471" sldId="261"/>
        </pc:sldMkLst>
        <pc:spChg chg="mod">
          <ac:chgData name="H V Sai Krishna Pareedula" userId="78e91fa9-63e0-4ea7-b4a0-dd9749154a21" providerId="ADAL" clId="{FC269A9D-B5BA-4268-8099-D770FEB1C907}" dt="2022-12-05T15:57:27.645" v="346" actId="20577"/>
          <ac:spMkLst>
            <pc:docMk/>
            <pc:sldMk cId="1682780471" sldId="261"/>
            <ac:spMk id="2" creationId="{F34CFA00-1B95-624B-6166-EDDEDFA61E37}"/>
          </ac:spMkLst>
        </pc:spChg>
        <pc:spChg chg="del">
          <ac:chgData name="H V Sai Krishna Pareedula" userId="78e91fa9-63e0-4ea7-b4a0-dd9749154a21" providerId="ADAL" clId="{FC269A9D-B5BA-4268-8099-D770FEB1C907}" dt="2022-12-05T15:59:46.972" v="361" actId="931"/>
          <ac:spMkLst>
            <pc:docMk/>
            <pc:sldMk cId="1682780471" sldId="261"/>
            <ac:spMk id="3" creationId="{6FD5DB41-C6C9-D942-2664-274301F5F83B}"/>
          </ac:spMkLst>
        </pc:spChg>
        <pc:spChg chg="add mod">
          <ac:chgData name="H V Sai Krishna Pareedula" userId="78e91fa9-63e0-4ea7-b4a0-dd9749154a21" providerId="ADAL" clId="{FC269A9D-B5BA-4268-8099-D770FEB1C907}" dt="2022-12-05T16:01:56.234" v="576" actId="20577"/>
          <ac:spMkLst>
            <pc:docMk/>
            <pc:sldMk cId="1682780471" sldId="261"/>
            <ac:spMk id="6" creationId="{A4D3441A-D730-CD3F-365E-FE440D0F0873}"/>
          </ac:spMkLst>
        </pc:spChg>
        <pc:picChg chg="add mod">
          <ac:chgData name="H V Sai Krishna Pareedula" userId="78e91fa9-63e0-4ea7-b4a0-dd9749154a21" providerId="ADAL" clId="{FC269A9D-B5BA-4268-8099-D770FEB1C907}" dt="2022-12-05T15:59:52.892" v="366" actId="962"/>
          <ac:picMkLst>
            <pc:docMk/>
            <pc:sldMk cId="1682780471" sldId="261"/>
            <ac:picMk id="5" creationId="{8EBE63B6-3323-A462-F1E7-52F8B42A4DEE}"/>
          </ac:picMkLst>
        </pc:picChg>
      </pc:sldChg>
      <pc:sldChg chg="addSp delSp modSp new mod ord modAnim">
        <pc:chgData name="H V Sai Krishna Pareedula" userId="78e91fa9-63e0-4ea7-b4a0-dd9749154a21" providerId="ADAL" clId="{FC269A9D-B5BA-4268-8099-D770FEB1C907}" dt="2022-12-05T16:29:41.853" v="668"/>
        <pc:sldMkLst>
          <pc:docMk/>
          <pc:sldMk cId="3197588512" sldId="262"/>
        </pc:sldMkLst>
        <pc:spChg chg="del">
          <ac:chgData name="H V Sai Krishna Pareedula" userId="78e91fa9-63e0-4ea7-b4a0-dd9749154a21" providerId="ADAL" clId="{FC269A9D-B5BA-4268-8099-D770FEB1C907}" dt="2022-12-05T15:58:20.816" v="350" actId="478"/>
          <ac:spMkLst>
            <pc:docMk/>
            <pc:sldMk cId="3197588512" sldId="262"/>
            <ac:spMk id="2" creationId="{439AAC2D-27E7-1BB7-1235-DB05DC94FDC5}"/>
          </ac:spMkLst>
        </pc:spChg>
        <pc:spChg chg="del">
          <ac:chgData name="H V Sai Krishna Pareedula" userId="78e91fa9-63e0-4ea7-b4a0-dd9749154a21" providerId="ADAL" clId="{FC269A9D-B5BA-4268-8099-D770FEB1C907}" dt="2022-12-05T15:58:33.984" v="351" actId="931"/>
          <ac:spMkLst>
            <pc:docMk/>
            <pc:sldMk cId="3197588512" sldId="262"/>
            <ac:spMk id="3" creationId="{DB4E9711-9B8C-E18D-E559-20C466C37CE9}"/>
          </ac:spMkLst>
        </pc:spChg>
        <pc:picChg chg="add mod">
          <ac:chgData name="H V Sai Krishna Pareedula" userId="78e91fa9-63e0-4ea7-b4a0-dd9749154a21" providerId="ADAL" clId="{FC269A9D-B5BA-4268-8099-D770FEB1C907}" dt="2022-12-05T15:59:03.509" v="360" actId="14100"/>
          <ac:picMkLst>
            <pc:docMk/>
            <pc:sldMk cId="3197588512" sldId="262"/>
            <ac:picMk id="5" creationId="{BA791428-ED10-77DC-9AFF-38D6738D37AD}"/>
          </ac:picMkLst>
        </pc:picChg>
      </pc:sldChg>
      <pc:sldChg chg="delSp modSp new mod modAnim">
        <pc:chgData name="H V Sai Krishna Pareedula" userId="78e91fa9-63e0-4ea7-b4a0-dd9749154a21" providerId="ADAL" clId="{FC269A9D-B5BA-4268-8099-D770FEB1C907}" dt="2022-12-05T16:30:47.817" v="680"/>
        <pc:sldMkLst>
          <pc:docMk/>
          <pc:sldMk cId="3590216098" sldId="263"/>
        </pc:sldMkLst>
        <pc:spChg chg="mod">
          <ac:chgData name="H V Sai Krishna Pareedula" userId="78e91fa9-63e0-4ea7-b4a0-dd9749154a21" providerId="ADAL" clId="{FC269A9D-B5BA-4268-8099-D770FEB1C907}" dt="2022-12-05T16:26:46.889" v="630" actId="1038"/>
          <ac:spMkLst>
            <pc:docMk/>
            <pc:sldMk cId="3590216098" sldId="263"/>
            <ac:spMk id="2" creationId="{FA0D4B7A-6419-3591-8FF0-4CFC683E7B18}"/>
          </ac:spMkLst>
        </pc:spChg>
        <pc:spChg chg="del">
          <ac:chgData name="H V Sai Krishna Pareedula" userId="78e91fa9-63e0-4ea7-b4a0-dd9749154a21" providerId="ADAL" clId="{FC269A9D-B5BA-4268-8099-D770FEB1C907}" dt="2022-12-05T16:26:18.320" v="589" actId="478"/>
          <ac:spMkLst>
            <pc:docMk/>
            <pc:sldMk cId="3590216098" sldId="263"/>
            <ac:spMk id="3" creationId="{F2CE1DBB-9B83-EFB5-5E99-3658D9EA0DC4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849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1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318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4727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31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44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3152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68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0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453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506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52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61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76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7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25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1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A5EE-83FC-4098-B166-3503A54DD856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220D0-F8A7-4282-AE61-F81538F83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5418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">
            <a:extLst>
              <a:ext uri="{FF2B5EF4-FFF2-40B4-BE49-F238E27FC236}">
                <a16:creationId xmlns:a16="http://schemas.microsoft.com/office/drawing/2014/main" id="{6819E2ED-CA7D-A1D1-AC9F-631F9C749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790" y="221414"/>
            <a:ext cx="6868184" cy="24085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8E6441-9012-6BEB-C9B5-220840DC8B8A}"/>
              </a:ext>
            </a:extLst>
          </p:cNvPr>
          <p:cNvSpPr txBox="1"/>
          <p:nvPr/>
        </p:nvSpPr>
        <p:spPr>
          <a:xfrm>
            <a:off x="3096986" y="2905780"/>
            <a:ext cx="7498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INTERNET PROGRAMMING (CSE-326) PROJECT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8E6935-D455-A257-C6F7-65CE507AB861}"/>
              </a:ext>
            </a:extLst>
          </p:cNvPr>
          <p:cNvSpPr txBox="1"/>
          <p:nvPr/>
        </p:nvSpPr>
        <p:spPr>
          <a:xfrm>
            <a:off x="2829016" y="3556150"/>
            <a:ext cx="756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PROPERTY WEBSITE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2A8644E4-9E1B-0E1E-7384-BA06808789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379010"/>
              </p:ext>
            </p:extLst>
          </p:nvPr>
        </p:nvGraphicFramePr>
        <p:xfrm>
          <a:off x="2829016" y="4423739"/>
          <a:ext cx="8127999" cy="111252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79919387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14011969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034934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Registration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 Roll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1318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Pareedula H V Sai Krishna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12219635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RKOC26B62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476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Shaily</a:t>
                      </a:r>
                      <a:r>
                        <a:rPr lang="en-US" dirty="0"/>
                        <a:t> Sharma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12219764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RKOC26B64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032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000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7694-32E7-7028-D409-01FF05CFA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6409A-FD74-751B-27B6-C39774CA3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60550"/>
            <a:ext cx="9905999" cy="43789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Having a Website for your Business is very important. It can help you reach a wider audience and generate more sales. People can look up your website to find your contact details. </a:t>
            </a:r>
          </a:p>
          <a:p>
            <a:pPr marL="0" indent="0">
              <a:buNone/>
            </a:pPr>
            <a:r>
              <a:rPr lang="en-US" sz="2800" dirty="0"/>
              <a:t>A property website can help your customers find the best home their looking to buy or rent. The website can also help customers sell their properties through you.</a:t>
            </a:r>
          </a:p>
          <a:p>
            <a:pPr marL="0" indent="0">
              <a:buNone/>
            </a:pPr>
            <a:r>
              <a:rPr lang="en-US" sz="2800" dirty="0"/>
              <a:t>In this digital age having a website is compulsory to stay ahead of your competition.</a:t>
            </a:r>
          </a:p>
        </p:txBody>
      </p:sp>
    </p:spTree>
    <p:extLst>
      <p:ext uri="{BB962C8B-B14F-4D97-AF65-F5344CB8AC3E}">
        <p14:creationId xmlns:p14="http://schemas.microsoft.com/office/powerpoint/2010/main" val="115336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9C109-0BF0-6E0A-DBC7-E97985A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365732"/>
            <a:ext cx="9905998" cy="1603982"/>
          </a:xfrm>
        </p:spPr>
        <p:txBody>
          <a:bodyPr>
            <a:normAutofit/>
          </a:bodyPr>
          <a:lstStyle/>
          <a:p>
            <a:r>
              <a:rPr lang="en-US" sz="3200" dirty="0"/>
              <a:t>The list of various html tags used in the website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0DBC7-E54E-760C-3D4C-BB0A80D6F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795336"/>
            <a:ext cx="9905999" cy="5745164"/>
          </a:xfrm>
        </p:spPr>
        <p:txBody>
          <a:bodyPr>
            <a:normAutofit/>
          </a:bodyPr>
          <a:lstStyle/>
          <a:p>
            <a:r>
              <a:rPr lang="en-US" dirty="0"/>
              <a:t>Heading Tags like h1, h2, h3, h4 etc.</a:t>
            </a:r>
          </a:p>
          <a:p>
            <a:r>
              <a:rPr lang="en-US" dirty="0"/>
              <a:t>&lt;a&gt;&lt;/a&gt; Tag for anchoring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&gt;&lt;/</a:t>
            </a:r>
            <a:r>
              <a:rPr lang="en-US" dirty="0" err="1"/>
              <a:t>img</a:t>
            </a:r>
            <a:r>
              <a:rPr lang="en-US" dirty="0"/>
              <a:t>&gt; tag for Images</a:t>
            </a:r>
          </a:p>
          <a:p>
            <a:r>
              <a:rPr lang="en-US" dirty="0"/>
              <a:t>&lt;div&gt;&lt;/div&gt; for creating containers</a:t>
            </a:r>
          </a:p>
          <a:p>
            <a:r>
              <a:rPr lang="en-US" dirty="0"/>
              <a:t>&lt;section&gt;&lt;/section&gt; for creating various sections of the webpage</a:t>
            </a:r>
          </a:p>
          <a:p>
            <a:r>
              <a:rPr lang="en-US" dirty="0"/>
              <a:t>&lt;p&gt;&lt;/p&gt; Tags for writing text</a:t>
            </a:r>
          </a:p>
          <a:p>
            <a:r>
              <a:rPr lang="en-US" dirty="0"/>
              <a:t>&lt;input&gt;&lt;/input&gt; Tags for taking input from the user.</a:t>
            </a:r>
          </a:p>
          <a:p>
            <a:r>
              <a:rPr lang="en-US" dirty="0"/>
              <a:t>&lt;li&gt;&lt;/li&gt; To create lists</a:t>
            </a:r>
          </a:p>
          <a:p>
            <a:r>
              <a:rPr lang="en-US" dirty="0"/>
              <a:t>And all the major Tags like &lt;main&gt;, &lt;head&gt;, &lt;link&gt; ,&lt;body&gt; etc.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64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37A8D-2C5F-725E-1436-38A8CB8F7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0702" y="4437062"/>
            <a:ext cx="3389311" cy="642938"/>
          </a:xfrm>
        </p:spPr>
        <p:txBody>
          <a:bodyPr/>
          <a:lstStyle/>
          <a:p>
            <a:r>
              <a:rPr lang="en-US" dirty="0"/>
              <a:t>The home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1ECCE8-AE94-2869-6FD7-5421680B3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988" y="86831"/>
            <a:ext cx="6730681" cy="420667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49539C-C3DB-5F7B-4DCE-9ABD114386E8}"/>
              </a:ext>
            </a:extLst>
          </p:cNvPr>
          <p:cNvSpPr txBox="1"/>
          <p:nvPr/>
        </p:nvSpPr>
        <p:spPr>
          <a:xfrm>
            <a:off x="1289050" y="4972050"/>
            <a:ext cx="99631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Homepage consists of a Property Background and a Search bar with Location, Property Type and Budget inputs for the convenience of the user.</a:t>
            </a:r>
          </a:p>
          <a:p>
            <a:endParaRPr lang="en-US" sz="2000" dirty="0"/>
          </a:p>
          <a:p>
            <a:r>
              <a:rPr lang="en-US" sz="2000" dirty="0"/>
              <a:t>The Homepage is made attractive and clean so that the users can easily navigate around the webpage.</a:t>
            </a:r>
          </a:p>
        </p:txBody>
      </p:sp>
    </p:spTree>
    <p:extLst>
      <p:ext uri="{BB962C8B-B14F-4D97-AF65-F5344CB8AC3E}">
        <p14:creationId xmlns:p14="http://schemas.microsoft.com/office/powerpoint/2010/main" val="1089076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BA791428-ED10-77DC-9AFF-38D6738D3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97588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98AD6-18EF-FACB-60F1-64B4EE9B7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 dirty="0"/>
              <a:t>Gallery &amp; TOP </a:t>
            </a:r>
            <a:r>
              <a:rPr lang="en-US" dirty="0" err="1"/>
              <a:t>PIcks</a:t>
            </a:r>
            <a:endParaRPr lang="en-US" dirty="0"/>
          </a:p>
        </p:txBody>
      </p:sp>
      <p:sp>
        <p:nvSpPr>
          <p:cNvPr id="13" name="Content Placeholder 14">
            <a:extLst>
              <a:ext uri="{FF2B5EF4-FFF2-40B4-BE49-F238E27FC236}">
                <a16:creationId xmlns:a16="http://schemas.microsoft.com/office/drawing/2014/main" id="{CD19B48E-F289-C0D8-8729-1F746ED5E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685530" cy="3541714"/>
          </a:xfrm>
        </p:spPr>
        <p:txBody>
          <a:bodyPr>
            <a:normAutofit/>
          </a:bodyPr>
          <a:lstStyle/>
          <a:p>
            <a:r>
              <a:rPr lang="en-US" sz="2300" dirty="0"/>
              <a:t>A top picks section is added to the webpage to show case the best available properties to the users.</a:t>
            </a:r>
          </a:p>
        </p:txBody>
      </p:sp>
      <p:sp>
        <p:nvSpPr>
          <p:cNvPr id="14" name="Rectangle 17">
            <a:extLst>
              <a:ext uri="{FF2B5EF4-FFF2-40B4-BE49-F238E27FC236}">
                <a16:creationId xmlns:a16="http://schemas.microsoft.com/office/drawing/2014/main" id="{F30A76D5-D2C2-49EE-9318-901F39508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12700" dir="1080000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building, outdoor, grass, house&#10;&#10;Description automatically generated">
            <a:extLst>
              <a:ext uri="{FF2B5EF4-FFF2-40B4-BE49-F238E27FC236}">
                <a16:creationId xmlns:a16="http://schemas.microsoft.com/office/drawing/2014/main" id="{347452F9-0075-ECAE-C257-3DF239B0D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109895"/>
            <a:ext cx="2514600" cy="3217623"/>
          </a:xfrm>
          <a:prstGeom prst="rect">
            <a:avLst/>
          </a:prstGeom>
        </p:spPr>
      </p:pic>
      <p:sp useBgFill="1">
        <p:nvSpPr>
          <p:cNvPr id="16" name="Rectangle 19">
            <a:extLst>
              <a:ext uri="{FF2B5EF4-FFF2-40B4-BE49-F238E27FC236}">
                <a16:creationId xmlns:a16="http://schemas.microsoft.com/office/drawing/2014/main" id="{8D3D1BB4-141F-47BF-8854-E25124A46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041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21">
            <a:extLst>
              <a:ext uri="{FF2B5EF4-FFF2-40B4-BE49-F238E27FC236}">
                <a16:creationId xmlns:a16="http://schemas.microsoft.com/office/drawing/2014/main" id="{FC2226AF-C533-4D07-8B21-C9D8BF14D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5322" y="0"/>
            <a:ext cx="9144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outdoor, building, house, street&#10;&#10;Description automatically generated">
            <a:extLst>
              <a:ext uri="{FF2B5EF4-FFF2-40B4-BE49-F238E27FC236}">
                <a16:creationId xmlns:a16="http://schemas.microsoft.com/office/drawing/2014/main" id="{CE875694-3151-ABF4-5B90-DDA2B7387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5818" y="145578"/>
            <a:ext cx="2319093" cy="3092125"/>
          </a:xfrm>
          <a:prstGeom prst="rect">
            <a:avLst/>
          </a:prstGeom>
        </p:spPr>
      </p:pic>
      <p:pic>
        <p:nvPicPr>
          <p:cNvPr id="11" name="Picture 10" descr="A picture containing outdoor, sky, building, green&#10;&#10;Description automatically generated">
            <a:extLst>
              <a:ext uri="{FF2B5EF4-FFF2-40B4-BE49-F238E27FC236}">
                <a16:creationId xmlns:a16="http://schemas.microsoft.com/office/drawing/2014/main" id="{614EB5AB-06DF-66F4-D586-370F716C4F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820" y="3644899"/>
            <a:ext cx="2723030" cy="2939263"/>
          </a:xfrm>
          <a:prstGeom prst="rect">
            <a:avLst/>
          </a:prstGeom>
        </p:spPr>
      </p:pic>
      <p:pic>
        <p:nvPicPr>
          <p:cNvPr id="5" name="Content Placeholder 4" descr="A building with blue shutters&#10;&#10;Description automatically generated with low confidence">
            <a:extLst>
              <a:ext uri="{FF2B5EF4-FFF2-40B4-BE49-F238E27FC236}">
                <a16:creationId xmlns:a16="http://schemas.microsoft.com/office/drawing/2014/main" id="{70D5821C-8C88-4EBE-4E74-81D07384E7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9117" y="3644899"/>
            <a:ext cx="2710662" cy="293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3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FA00-1B95-624B-6166-EDDEDFA61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footer:</a:t>
            </a:r>
          </a:p>
        </p:txBody>
      </p:sp>
      <p:pic>
        <p:nvPicPr>
          <p:cNvPr id="5" name="Content Placeholder 4" descr="A picture containing application">
            <a:extLst>
              <a:ext uri="{FF2B5EF4-FFF2-40B4-BE49-F238E27FC236}">
                <a16:creationId xmlns:a16="http://schemas.microsoft.com/office/drawing/2014/main" id="{8EBE63B6-3323-A462-F1E7-52F8B42A4D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625" y="1818341"/>
            <a:ext cx="9906000" cy="167425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D3441A-D730-CD3F-365E-FE440D0F0873}"/>
              </a:ext>
            </a:extLst>
          </p:cNvPr>
          <p:cNvSpPr txBox="1"/>
          <p:nvPr/>
        </p:nvSpPr>
        <p:spPr>
          <a:xfrm>
            <a:off x="1246414" y="3831771"/>
            <a:ext cx="9747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Maximum Choices, Buyers Choices , Sellers Trust and Expert Guidance vector images are added at the end of the webpage to educate the user about the main qualities of the business.</a:t>
            </a:r>
          </a:p>
        </p:txBody>
      </p:sp>
    </p:spTree>
    <p:extLst>
      <p:ext uri="{BB962C8B-B14F-4D97-AF65-F5344CB8AC3E}">
        <p14:creationId xmlns:p14="http://schemas.microsoft.com/office/powerpoint/2010/main" val="1682780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D4B7A-6419-3591-8FF0-4CFC683E7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57" y="1894113"/>
            <a:ext cx="11669486" cy="2661558"/>
          </a:xfrm>
        </p:spPr>
        <p:txBody>
          <a:bodyPr>
            <a:normAutofit/>
          </a:bodyPr>
          <a:lstStyle/>
          <a:p>
            <a:pPr algn="ctr"/>
            <a:r>
              <a:rPr lang="en-US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9021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76</TotalTime>
  <Words>326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PowerPoint Presentation</vt:lpstr>
      <vt:lpstr>Introduction:</vt:lpstr>
      <vt:lpstr>The list of various html tags used in the website :</vt:lpstr>
      <vt:lpstr>The home page</vt:lpstr>
      <vt:lpstr>PowerPoint Presentation</vt:lpstr>
      <vt:lpstr>Gallery &amp; TOP PIcks</vt:lpstr>
      <vt:lpstr>The footer: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Himanth Venkata Sai Krishna Pareedula</dc:creator>
  <cp:lastModifiedBy>Himanth Venkata Sai Krishna Pareedula</cp:lastModifiedBy>
  <cp:revision>1</cp:revision>
  <dcterms:created xsi:type="dcterms:W3CDTF">2022-12-05T15:15:00Z</dcterms:created>
  <dcterms:modified xsi:type="dcterms:W3CDTF">2022-12-05T16:31:33Z</dcterms:modified>
</cp:coreProperties>
</file>

<file path=docProps/thumbnail.jpeg>
</file>